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78" r:id="rId12"/>
    <p:sldId id="29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82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64" y="1875181"/>
            <a:ext cx="4344636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الاولى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مايكروسوفت وورد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229061" y="165651"/>
            <a:ext cx="4366591" cy="1922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النفسية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اولى</a:t>
            </a:r>
          </a:p>
          <a:p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فصل ثاني</a:t>
            </a:r>
            <a:endParaRPr lang="en-US" sz="88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0" y="4019854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</a:t>
            </a:r>
            <a:r>
              <a:rPr lang="en-US" sz="24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W</a:t>
            </a:r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ord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اغلاق مستند: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المزدوج على ايقونة البرنامج الموجودة في الركن العلوي الايمن للنافذة.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       	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اغلاق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Close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Ctrl+W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فوق علامة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X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شريط عنوان نافذة البرنامج ( او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Alt+F4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تبويب 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 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               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انهاء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Exit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الخطوة 1 و 3 و 4 يتم غلق الملف و البرنامج بصورة نهائية</a:t>
            </a:r>
            <a:endParaRPr lang="en-US" sz="3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8507008" y="2786973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8007767" y="3991815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09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الاولى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</a:t>
            </a:r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920892" y="1561921"/>
            <a:ext cx="3766782" cy="3361967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(Q1) </a:t>
            </a:r>
            <a:r>
              <a:rPr lang="en-US" sz="32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</a:t>
            </a:r>
            <a:r>
              <a:rPr lang="en-US" sz="3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فائدة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الاوامر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التالية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Alt+F4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3994278" y="2430546"/>
            <a:ext cx="4057089" cy="1920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فتح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اغلاق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 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rtl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حفظ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 جديد</a:t>
            </a:r>
            <a:endParaRPr lang="ar-SA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6634991" y="2567021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سهم إلى اليمين 7"/>
          <p:cNvSpPr/>
          <p:nvPr/>
        </p:nvSpPr>
        <p:spPr>
          <a:xfrm flipH="1">
            <a:off x="6634991" y="3186092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سهم إلى اليمين 9"/>
          <p:cNvSpPr/>
          <p:nvPr/>
        </p:nvSpPr>
        <p:spPr>
          <a:xfrm flipH="1">
            <a:off x="6650871" y="37702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6323527" y="5063708"/>
            <a:ext cx="5318783" cy="665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(Q2)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فكر بطريقة ثالثة لحفظ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 وورد جديد</a:t>
            </a:r>
            <a:endParaRPr lang="en-US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مقدمة 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احد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برامج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حزمة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مايكروسوفت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اوفس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متخصص لمعالجة النصوص.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يستخدم في كتابة الرسائل, المذكرات, الخطابات, الكتب و البحوث.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مسميات اخرى: برنامج محرر النصوص, برنامج منسق النصوص و برنامج الكتابة.</a:t>
            </a:r>
            <a:endParaRPr lang="en-GB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اهم ثلاث طرق تشغيل البرنامج: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البدء (ٍ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			جميع البرامج 		 مايكروسوفت اوفس		مايكروسوفت وورد 2010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من ايقونة الاختصار الموجودة على سطح المكتب / شريط المهام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كتابة كلمة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Word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حقل البحث من قائمة البدء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</a:t>
            </a:r>
          </a:p>
        </p:txBody>
      </p:sp>
      <p:sp>
        <p:nvSpPr>
          <p:cNvPr id="2" name="سهم إلى اليمين 1"/>
          <p:cNvSpPr/>
          <p:nvPr/>
        </p:nvSpPr>
        <p:spPr>
          <a:xfrm flipH="1">
            <a:off x="8461601" y="2811438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6443961" y="2811438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3782693" y="2797790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38836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577015" cy="474732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واجهة البرنامج: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تتكون النافذة من تبويبات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Tabs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	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تبويب يضم اشرطة من الادوات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Tools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0447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0"/>
          <a:stretch/>
        </p:blipFill>
        <p:spPr bwMode="auto">
          <a:xfrm>
            <a:off x="423081" y="175932"/>
            <a:ext cx="11617089" cy="634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 flipV="1">
            <a:off x="11095631" y="313899"/>
            <a:ext cx="0" cy="2119527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8124775" y="908275"/>
            <a:ext cx="0" cy="1968342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6323463" y="313898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V="1">
            <a:off x="9482127" y="477027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636897" y="2876617"/>
            <a:ext cx="1737813" cy="30354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H="1" flipV="1">
            <a:off x="636895" y="511789"/>
            <a:ext cx="454925" cy="941696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>
            <a:off x="1940259" y="4927535"/>
            <a:ext cx="1" cy="136022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10342731" y="5477296"/>
            <a:ext cx="0" cy="823409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10126639" y="2433426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400" dirty="0" smtClean="0">
                <a:solidFill>
                  <a:srgbClr val="FF0000"/>
                </a:solidFill>
              </a:rPr>
              <a:t>شريط الوصول السريع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237863" y="2936627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الادوات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8629742" y="2125649"/>
            <a:ext cx="16517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قوائم التبويب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409063" y="2026690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العنوان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142699" y="2722729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المسطرة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636897" y="1521372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ايقونة التعليمات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053156" y="4527037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العرض و التكبير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9455628" y="5169519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الحالة</a:t>
            </a:r>
            <a:endParaRPr lang="ar-SA" sz="1400" dirty="0">
              <a:solidFill>
                <a:srgbClr val="FF0000"/>
              </a:solidFill>
            </a:endParaRPr>
          </a:p>
        </p:txBody>
      </p:sp>
      <p:cxnSp>
        <p:nvCxnSpPr>
          <p:cNvPr id="22" name="رابط كسهم مستقيم 21"/>
          <p:cNvCxnSpPr/>
          <p:nvPr/>
        </p:nvCxnSpPr>
        <p:spPr>
          <a:xfrm>
            <a:off x="9703558" y="3834236"/>
            <a:ext cx="2019869" cy="0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8600364" y="3680347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التمرير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2" name="شكل بيضاوي 1"/>
          <p:cNvSpPr/>
          <p:nvPr/>
        </p:nvSpPr>
        <p:spPr>
          <a:xfrm>
            <a:off x="3853410" y="3030506"/>
            <a:ext cx="4357994" cy="280155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صفحة الكتابة</a:t>
            </a:r>
            <a:endParaRPr lang="ar-IQ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27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9" grpId="0"/>
      <p:bldP spid="40" grpId="0"/>
      <p:bldP spid="43" grpId="0"/>
      <p:bldP spid="44" grpId="0"/>
      <p:bldP spid="4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</a:t>
            </a:r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فتح ملف كتابة جديد: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يتم من خلال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 جديد		 مستند فارغ 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 من خلال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Ctrl+N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يسمى العنوان الافتراضي الجديد بـ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(مستند1)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Document1—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364000" y="27306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6997204" y="27306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0831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حفظ ملف جديد: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 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 حفظ (ٍٍ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Save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Ctrl+S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8754978" y="3070726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حفظ ملف وورد بقالب اخر/ صيغة اخرى: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الملف 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 حفظ باسم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Save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F12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768638" y="3057095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71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وورد 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فتح مستند مخزون: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ملف(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       	 فتح(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Open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ملف(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       	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اخير(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Recent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533168" y="2456519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8533168" y="3034198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07510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1353</TotalTime>
  <Words>235</Words>
  <Application>Microsoft Office PowerPoint</Application>
  <PresentationFormat>مخصص</PresentationFormat>
  <Paragraphs>67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Slice</vt:lpstr>
      <vt:lpstr>المحاضرة الاولى    مايكروسوفت وورد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129</cp:revision>
  <dcterms:created xsi:type="dcterms:W3CDTF">2017-03-12T18:49:09Z</dcterms:created>
  <dcterms:modified xsi:type="dcterms:W3CDTF">2018-03-02T04:59:53Z</dcterms:modified>
</cp:coreProperties>
</file>